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7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4595B6-A102-4643-BFBE-66A22AB80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2F42233-A877-4EEA-B90A-8220DAB15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5300D9-5B56-45F3-A0F4-1DE48135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F733-C1F0-4D7E-9C82-FD9727729BB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0C6E74-DE73-4110-9C7A-C04345BB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C12ECA-C72A-4926-8B4C-2AF58E32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69D-B178-408C-91C9-71008E3D3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01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5BB34A-80D4-4E57-AC48-D72D9B39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049FA1-C884-4D85-9BDD-323736926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E06D27-69DB-4613-B720-B9BBF066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F733-C1F0-4D7E-9C82-FD9727729BB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46132A-4316-4B3C-902E-4C7C9F96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4B2AAE-DA03-4F67-B5EC-CF9067C7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69D-B178-408C-91C9-71008E3D3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28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4B21B3E-B3A6-49B6-9223-B77AC50E3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5439F6-3F1F-43D5-8966-8F4352AE6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7C9928-521B-42E8-B11A-11B6F0926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F733-C1F0-4D7E-9C82-FD9727729BB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7A9AF8-2214-4867-9539-B6708960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58D46A-79F1-4343-A272-1E1CEDEC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69D-B178-408C-91C9-71008E3D3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13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896FBC-987B-4ED0-8FD5-D8F4D3EE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B67130-AF87-4F5A-BF9F-A0DE39B53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157052-F67A-4665-8436-8F0371B09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F733-C1F0-4D7E-9C82-FD9727729BB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6F5C84-FF18-4C21-8189-0CC93E1A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FC824E-8003-4B9A-9A19-0FC221FD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69D-B178-408C-91C9-71008E3D3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60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DE55C2-F56C-4EDC-9F4D-84B16385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FE0E60-777D-4E6B-AAED-A6371BE2A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DA398F-AFAC-4402-9366-E769F60C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F733-C1F0-4D7E-9C82-FD9727729BB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BC6D9F-6253-41E2-A43C-1C2AF62A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8695AF-AC17-4242-8D8C-757F40CD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69D-B178-408C-91C9-71008E3D3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50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211EF3-BEA2-4495-858F-EEF055FC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6CCA17-7692-40FE-86E2-0BCEF9D1C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CBB6DE-EC4E-465C-B121-41FB0FBA2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B587F7-C196-4796-820A-73545B7A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F733-C1F0-4D7E-9C82-FD9727729BB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798B91-7F8A-482E-B432-B1230727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A1CC93-7A47-498B-8CB4-7DC32ADF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69D-B178-408C-91C9-71008E3D3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67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B20543-7C8F-4B7D-BA53-48408320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9C82B3-8D4B-4D0A-B8F8-E925B4E6A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AE5E65-E530-41FF-B6F8-83433B545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4BEA418-2799-4A5D-984B-52E9B0400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36F89F6-B66A-44B6-83F8-6663C3252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2938EED-F451-4D0F-A897-DCA3377D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F733-C1F0-4D7E-9C82-FD9727729BB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7084701-54B2-48EA-A3F1-D4E0C25A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DA870F5-A5F8-4D03-9EDB-146618BC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69D-B178-408C-91C9-71008E3D3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80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D6AF89-DA2F-4F86-9210-1E2ACD53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550FB0D-A4D1-4AE2-9F99-D184586B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F733-C1F0-4D7E-9C82-FD9727729BB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347DB48-1E6E-4E05-9B1E-720E8294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8C16C80-29CE-478E-A955-34C18F49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69D-B178-408C-91C9-71008E3D3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72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EA95794-BEBE-472E-BD55-5952832D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F733-C1F0-4D7E-9C82-FD9727729BB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2AD93AC-69AB-4E49-80E7-6F09B90B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5E0A1F3-80BB-4536-99F8-3E5CAC69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69D-B178-408C-91C9-71008E3D3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95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9E38EC-E85D-4E23-8B56-B528BEF9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3234AF-781F-49B5-830C-19A0B4E6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8651A4-8779-46F7-B28D-DAE30ADAC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3417A04-0428-4014-9577-7519F810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F733-C1F0-4D7E-9C82-FD9727729BB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2974F7-89D2-4661-8250-CD325A89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C18A6D-2BF5-4D0E-B34E-015FB000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69D-B178-408C-91C9-71008E3D3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05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660A77-AE5F-410F-A331-CDE9F067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FF1FA2F-1F23-4FC2-B47C-B4E08514F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07CEA7-C8DC-46CF-9C5A-FD3AC3BB7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7C3D9F1-9B32-4BDB-9662-5EB50369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F733-C1F0-4D7E-9C82-FD9727729BB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4481703-9B63-4A7E-A576-2204CED8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2A6034-CDC8-4234-87F3-B486C8D0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069D-B178-408C-91C9-71008E3D3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03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964D2E-37F7-4612-B4F2-CBE081C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2C5FF6-E561-46D8-BBED-FB34BF327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EAA8EA-97E1-49C3-9646-DC76D961E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F733-C1F0-4D7E-9C82-FD9727729BB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A6CEEB-CE0E-4A3B-A8F5-930B2F904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963A95-CF0E-49CF-A13F-9DAD6C7CB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069D-B178-408C-91C9-71008E3D3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88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дере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E7A3EDDD-E6B2-4B7C-8AE1-B735D19BB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011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5CB0889-16A6-420E-8E5F-7D4DC628A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46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1E05281-552F-4F64-A143-A277C7594C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810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BB39C5-2ECF-47E5-BDB4-41A3F263B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527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B3C6EAA-5C0F-4399-AA8B-352D55FFF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71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1163F78-D110-4B5F-8577-3AA0E108D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763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1B01C8E-4601-4410-A3E7-24BF4B6F7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17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C57731A-FDF3-43AD-94A1-C390F9404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141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FDCAFC8-4987-4A21-9084-28A0D08629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12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D953508-425B-4279-9F24-FCB1158E1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71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A53425D-A57E-4D73-85D9-C83CADE7F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643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bubareva</cp:lastModifiedBy>
  <cp:revision>2</cp:revision>
  <dcterms:created xsi:type="dcterms:W3CDTF">2019-10-23T04:02:08Z</dcterms:created>
  <dcterms:modified xsi:type="dcterms:W3CDTF">2019-10-28T11:59:58Z</dcterms:modified>
</cp:coreProperties>
</file>